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2" r:id="rId4"/>
    <p:sldMasterId id="2147483891" r:id="rId5"/>
  </p:sldMasterIdLst>
  <p:notesMasterIdLst>
    <p:notesMasterId r:id="rId27"/>
  </p:notesMasterIdLst>
  <p:handoutMasterIdLst>
    <p:handoutMasterId r:id="rId28"/>
  </p:handoutMasterIdLst>
  <p:sldIdLst>
    <p:sldId id="256" r:id="rId6"/>
    <p:sldId id="259" r:id="rId7"/>
    <p:sldId id="260" r:id="rId8"/>
    <p:sldId id="261" r:id="rId9"/>
    <p:sldId id="262" r:id="rId10"/>
    <p:sldId id="263" r:id="rId11"/>
    <p:sldId id="265" r:id="rId12"/>
    <p:sldId id="266" r:id="rId13"/>
    <p:sldId id="257" r:id="rId14"/>
    <p:sldId id="258" r:id="rId15"/>
    <p:sldId id="267" r:id="rId16"/>
    <p:sldId id="268" r:id="rId17"/>
    <p:sldId id="269" r:id="rId18"/>
    <p:sldId id="287" r:id="rId19"/>
    <p:sldId id="270" r:id="rId20"/>
    <p:sldId id="271" r:id="rId21"/>
    <p:sldId id="272" r:id="rId22"/>
    <p:sldId id="273" r:id="rId23"/>
    <p:sldId id="274" r:id="rId24"/>
    <p:sldId id="285" r:id="rId25"/>
    <p:sldId id="286" r:id="rId26"/>
  </p:sldIdLst>
  <p:sldSz cx="9144000" cy="5143500" type="screen16x9"/>
  <p:notesSz cx="7315200" cy="96012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804" userDrawn="1">
          <p15:clr>
            <a:srgbClr val="A4A3A4"/>
          </p15:clr>
        </p15:guide>
        <p15:guide id="2" pos="264" userDrawn="1">
          <p15:clr>
            <a:srgbClr val="A4A3A4"/>
          </p15:clr>
        </p15:guide>
        <p15:guide id="3" pos="5640" userDrawn="1">
          <p15:clr>
            <a:srgbClr val="A4A3A4"/>
          </p15:clr>
        </p15:guide>
        <p15:guide id="4" pos="2880" userDrawn="1">
          <p15:clr>
            <a:srgbClr val="A4A3A4"/>
          </p15:clr>
        </p15:guide>
        <p15:guide id="5" orient="horz" pos="162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254" userDrawn="1">
          <p15:clr>
            <a:srgbClr val="A4A3A4"/>
          </p15:clr>
        </p15:guide>
        <p15:guide id="2" pos="3082" userDrawn="1">
          <p15:clr>
            <a:srgbClr val="A4A3A4"/>
          </p15:clr>
        </p15:guide>
        <p15:guide id="3" orient="horz" pos="3006" userDrawn="1">
          <p15:clr>
            <a:srgbClr val="A4A3A4"/>
          </p15:clr>
        </p15:guide>
        <p15:guide id="4" pos="2305" userDrawn="1">
          <p15:clr>
            <a:srgbClr val="A4A3A4"/>
          </p15:clr>
        </p15:guide>
      </p15:notes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Piepenburg, Marianne" initials="MP" lastIdx="1" clrIdx="0"/>
  <p:cmAuthor id="1" name="Sutton, Brad" initials="SB" lastIdx="2" clrIdx="1">
    <p:extLst>
      <p:ext uri="{19B8F6BF-5375-455C-9EA6-DF929625EA0E}">
        <p15:presenceInfo xmlns:p15="http://schemas.microsoft.com/office/powerpoint/2012/main" userId="S-1-5-21-111288279-36659543-794563710-12668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/>
  <p:showPr loop="1"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D60202"/>
    <a:srgbClr val="D49D1B"/>
    <a:srgbClr val="FFCC33"/>
    <a:srgbClr val="F2A835"/>
    <a:srgbClr val="BB87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3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3C2FFA5D-87B4-456A-9821-1D502468CF0F}" styleName="Themed Style 1 - Accent 1">
    <a:tblBg>
      <a:fillRef idx="2">
        <a:schemeClr val="accent1"/>
      </a:fillRef>
      <a:effectRef idx="1">
        <a:schemeClr val="accent1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Ref idx="1">
              <a:schemeClr val="accent1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</a:tcBdr>
        <a:fill>
          <a:solidFill>
            <a:schemeClr val="accent1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1"/>
            </a:lnRef>
          </a:left>
          <a:right>
            <a:lnRef idx="2">
              <a:schemeClr val="accent1"/>
            </a:lnRef>
          </a:right>
          <a:top>
            <a:lnRef idx="1">
              <a:schemeClr val="accent1"/>
            </a:lnRef>
          </a:top>
          <a:bottom>
            <a:lnRef idx="1">
              <a:schemeClr val="accent1"/>
            </a:lnRef>
          </a:bottom>
          <a:insideH>
            <a:lnRef idx="1">
              <a:schemeClr val="accent1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2">
              <a:schemeClr val="accent1"/>
            </a:lnRef>
          </a:top>
          <a:bottom>
            <a:lnRef idx="2">
              <a:schemeClr val="accen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1"/>
            </a:lnRef>
          </a:left>
          <a:right>
            <a:lnRef idx="1">
              <a:schemeClr val="accent1"/>
            </a:lnRef>
          </a:right>
          <a:top>
            <a:lnRef idx="1">
              <a:schemeClr val="accent1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firstRow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284E427A-3D55-4303-BF80-6455036E1DE7}" styleName="Themed Style 1 - Accent 2">
    <a:tblBg>
      <a:fillRef idx="2">
        <a:schemeClr val="accent2"/>
      </a:fillRef>
      <a:effectRef idx="1">
        <a:schemeClr val="accent2"/>
      </a:effectRef>
    </a:tblBg>
    <a:wholeTbl>
      <a:tcTxStyle>
        <a:fontRef idx="minor">
          <a:scrgbClr r="0" g="0" b="0"/>
        </a:fontRef>
        <a:schemeClr val="dk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Ref idx="1">
              <a:schemeClr val="accent2"/>
            </a:lnRef>
          </a:insideV>
        </a:tcBdr>
        <a:fill>
          <a:noFill/>
        </a:fill>
      </a:tcStyle>
    </a:wholeTbl>
    <a:band1H>
      <a:tcStyle>
        <a:tcBdr/>
        <a:fill>
          <a:solidFill>
            <a:schemeClr val="accent2">
              <a:alpha val="40000"/>
            </a:schemeClr>
          </a:solidFill>
        </a:fill>
      </a:tcStyle>
    </a:band1H>
    <a:band2H>
      <a:tcStyle>
        <a:tcBdr/>
      </a:tcStyle>
    </a:band2H>
    <a:band1V>
      <a:tcStyle>
        <a:tcBdr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</a:tcBdr>
        <a:fill>
          <a:solidFill>
            <a:schemeClr val="accent2">
              <a:alpha val="40000"/>
            </a:schemeClr>
          </a:solidFill>
        </a:fill>
      </a:tcStyle>
    </a:band1V>
    <a:band2V>
      <a:tcStyle>
        <a:tcBdr/>
      </a:tcStyle>
    </a:band2V>
    <a:lastCol>
      <a:tcTxStyle b="on"/>
      <a:tcStyle>
        <a:tcBdr>
          <a:left>
            <a:lnRef idx="2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lastCol>
    <a:firstCol>
      <a:tcTxStyle b="on"/>
      <a:tcStyle>
        <a:tcBdr>
          <a:left>
            <a:lnRef idx="1">
              <a:schemeClr val="accent2"/>
            </a:lnRef>
          </a:left>
          <a:right>
            <a:lnRef idx="2">
              <a:schemeClr val="accent2"/>
            </a:lnRef>
          </a:right>
          <a:top>
            <a:lnRef idx="1">
              <a:schemeClr val="accent2"/>
            </a:lnRef>
          </a:top>
          <a:bottom>
            <a:lnRef idx="1">
              <a:schemeClr val="accent2"/>
            </a:lnRef>
          </a:bottom>
          <a:insideH>
            <a:lnRef idx="1">
              <a:schemeClr val="accent2"/>
            </a:lnRef>
          </a:insideH>
          <a:insideV>
            <a:ln>
              <a:noFill/>
            </a:ln>
          </a:insideV>
        </a:tcBdr>
      </a:tcStyle>
    </a:firstCol>
    <a:lastRow>
      <a:tcTxStyle b="on"/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2">
              <a:schemeClr val="accent2"/>
            </a:lnRef>
          </a:top>
          <a:bottom>
            <a:lnRef idx="2">
              <a:schemeClr val="accent2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>
          <a:left>
            <a:lnRef idx="1">
              <a:schemeClr val="accent2"/>
            </a:lnRef>
          </a:left>
          <a:right>
            <a:lnRef idx="1">
              <a:schemeClr val="accent2"/>
            </a:lnRef>
          </a:right>
          <a:top>
            <a:lnRef idx="1">
              <a:schemeClr val="accent2"/>
            </a:lnRef>
          </a:top>
          <a:bottom>
            <a:lnRef idx="2">
              <a:schemeClr val="lt1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firstRow>
  </a:tblStyle>
  <a:tblStyle styleId="{D113A9D2-9D6B-4929-AA2D-F23B5EE8CBE7}" styleName="Themed Style 2 - Accent 1">
    <a:tblBg>
      <a:fillRef idx="3">
        <a:schemeClr val="accent1"/>
      </a:fillRef>
      <a:effectRef idx="3">
        <a:schemeClr val="accent1"/>
      </a:effectRef>
    </a:tblBg>
    <a:wholeTbl>
      <a:tcTxStyle>
        <a:fontRef idx="minor">
          <a:scrgbClr r="0" g="0" b="0"/>
        </a:fontRef>
        <a:schemeClr val="lt1"/>
      </a:tcTxStyle>
      <a:tcStyle>
        <a:tcBdr>
          <a:left>
            <a:lnRef idx="1">
              <a:schemeClr val="accent1">
                <a:tint val="50000"/>
              </a:schemeClr>
            </a:lnRef>
          </a:left>
          <a:right>
            <a:lnRef idx="1">
              <a:schemeClr val="accent1">
                <a:tint val="50000"/>
              </a:schemeClr>
            </a:lnRef>
          </a:right>
          <a:top>
            <a:lnRef idx="1">
              <a:schemeClr val="accent1">
                <a:tint val="50000"/>
              </a:schemeClr>
            </a:lnRef>
          </a:top>
          <a:bottom>
            <a:lnRef idx="1">
              <a:schemeClr val="accent1">
                <a:tint val="50000"/>
              </a:schemeClr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lt1">
              <a:alpha val="20000"/>
            </a:schemeClr>
          </a:solidFill>
        </a:fill>
      </a:tcStyle>
    </a:band1H>
    <a:band1V>
      <a:tcStyle>
        <a:tcBdr/>
        <a:fill>
          <a:solidFill>
            <a:schemeClr val="lt1">
              <a:alpha val="20000"/>
            </a:schemeClr>
          </a:solidFill>
        </a:fill>
      </a:tcStyle>
    </a:band1V>
    <a:lastCol>
      <a:tcTxStyle b="on"/>
      <a:tcStyle>
        <a:tcBdr>
          <a:left>
            <a:lnRef idx="2">
              <a:schemeClr val="lt1"/>
            </a:lnRef>
          </a:left>
        </a:tcBdr>
      </a:tcStyle>
    </a:lastCol>
    <a:firstCol>
      <a:tcTxStyle b="on"/>
      <a:tcStyle>
        <a:tcBdr>
          <a:right>
            <a:lnRef idx="2">
              <a:schemeClr val="lt1"/>
            </a:lnRef>
          </a:right>
        </a:tcBdr>
      </a:tcStyle>
    </a:firstCol>
    <a:lastRow>
      <a:tcTxStyle b="on"/>
      <a:tcStyle>
        <a:tcBdr>
          <a:top>
            <a:lnRef idx="2">
              <a:schemeClr val="lt1"/>
            </a:lnRef>
          </a:top>
        </a:tcBdr>
        <a:fill>
          <a:noFill/>
        </a:fill>
      </a:tcStyle>
    </a:lastRow>
    <a:seCell>
      <a:tcStyle>
        <a:tcBdr>
          <a:left>
            <a:ln>
              <a:noFill/>
            </a:ln>
          </a:left>
          <a:top>
            <a:ln>
              <a:noFill/>
            </a:ln>
          </a:top>
        </a:tcBdr>
      </a:tcStyle>
    </a:seCell>
    <a:swCell>
      <a:tcStyle>
        <a:tcBdr>
          <a:right>
            <a:ln>
              <a:noFill/>
            </a:ln>
          </a:right>
          <a:top>
            <a:ln>
              <a:noFill/>
            </a:ln>
          </a:top>
        </a:tcBdr>
      </a:tcStyle>
    </a:swCell>
    <a:firstRow>
      <a:tcTxStyle b="on"/>
      <a:tcStyle>
        <a:tcBdr>
          <a:bottom>
            <a:lnRef idx="3">
              <a:schemeClr val="lt1"/>
            </a:lnRef>
          </a:bottom>
        </a:tcBdr>
        <a:fill>
          <a:noFill/>
        </a:fill>
      </a:tcStyle>
    </a:firstRow>
    <a:neCell>
      <a:tcStyle>
        <a:tcBdr>
          <a:bottom>
            <a:ln>
              <a:noFill/>
            </a:ln>
          </a:bottom>
        </a:tcBdr>
      </a:tcStyle>
    </a:neCell>
  </a:tblStyle>
  <a:tblStyle styleId="{69CF1AB2-1976-4502-BF36-3FF5EA218861}" styleName="Medium Style 4 - Accent 1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25400" cmpd="sng">
              <a:solidFill>
                <a:schemeClr val="accent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/>
      <a:tcStyle>
        <a:tcBdr/>
        <a:fill>
          <a:solidFill>
            <a:schemeClr val="accent1">
              <a:tint val="20000"/>
            </a:schemeClr>
          </a:solidFill>
        </a:fill>
      </a:tcStyle>
    </a:firstRow>
  </a:tblStyle>
  <a:tblStyle styleId="{FABFCF23-3B69-468F-B69F-88F6DE6A72F2}" styleName="Medium Style 1 - Accent 5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5"/>
              </a:solidFill>
            </a:ln>
          </a:left>
          <a:right>
            <a:ln w="12700" cmpd="sng">
              <a:solidFill>
                <a:schemeClr val="accent5"/>
              </a:solidFill>
            </a:ln>
          </a:right>
          <a:top>
            <a:ln w="12700" cmpd="sng">
              <a:solidFill>
                <a:schemeClr val="accent5"/>
              </a:solidFill>
            </a:ln>
          </a:top>
          <a:bottom>
            <a:ln w="12700" cmpd="sng">
              <a:solidFill>
                <a:schemeClr val="accent5"/>
              </a:solidFill>
            </a:ln>
          </a:bottom>
          <a:insideH>
            <a:ln w="12700" cmpd="sng">
              <a:solidFill>
                <a:schemeClr val="accent5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5">
              <a:tint val="20000"/>
            </a:schemeClr>
          </a:solidFill>
        </a:fill>
      </a:tcStyle>
    </a:band1H>
    <a:band1V>
      <a:tcStyle>
        <a:tcBdr/>
        <a:fill>
          <a:solidFill>
            <a:schemeClr val="accent5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5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5"/>
          </a:solidFill>
        </a:fill>
      </a:tcStyle>
    </a:firstRow>
  </a:tblStyle>
  <a:tblStyle styleId="{10A1B5D5-9B99-4C35-A422-299274C87663}" styleName="Medium Style 1 - Accent 6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6"/>
              </a:solidFill>
            </a:ln>
          </a:left>
          <a:right>
            <a:ln w="12700" cmpd="sng">
              <a:solidFill>
                <a:schemeClr val="accent6"/>
              </a:solidFill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 w="12700" cmpd="sng">
              <a:solidFill>
                <a:schemeClr val="accent6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6">
              <a:tint val="20000"/>
            </a:schemeClr>
          </a:solidFill>
        </a:fill>
      </a:tcStyle>
    </a:band1H>
    <a:band1V>
      <a:tcStyle>
        <a:tcBdr/>
        <a:fill>
          <a:solidFill>
            <a:schemeClr val="accent6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6"/>
          </a:solidFill>
        </a:fill>
      </a:tcStyle>
    </a:firstRow>
  </a:tblStyle>
  <a:tblStyle styleId="{21E4AEA4-8DFA-4A89-87EB-49C32662AFE0}" styleName="Medium Style 2 - Accent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1FECB4D8-DB02-4DC6-A0A2-4F2EBAE1DC90}" styleName="Medium Style 1 - Accent 3">
    <a:wholeTbl>
      <a:tcTxStyle>
        <a:fontRef idx="minor">
          <a:scrgbClr r="0" g="0" b="0"/>
        </a:fontRef>
        <a:schemeClr val="dk1"/>
      </a:tcTxStyle>
      <a:tcStyle>
        <a:tcBdr>
          <a:left>
            <a:ln w="12700" cmpd="sng">
              <a:solidFill>
                <a:schemeClr val="accent3"/>
              </a:solidFill>
            </a:ln>
          </a:left>
          <a:right>
            <a:ln w="12700" cmpd="sng">
              <a:solidFill>
                <a:schemeClr val="accent3"/>
              </a:solidFill>
            </a:ln>
          </a:right>
          <a:top>
            <a:ln w="12700" cmpd="sng">
              <a:solidFill>
                <a:schemeClr val="accent3"/>
              </a:solidFill>
            </a:ln>
          </a:top>
          <a:bottom>
            <a:ln w="12700" cmpd="sng">
              <a:solidFill>
                <a:schemeClr val="accent3"/>
              </a:solidFill>
            </a:ln>
          </a:bottom>
          <a:insideH>
            <a:ln w="12700" cmpd="sng">
              <a:solidFill>
                <a:schemeClr val="accent3"/>
              </a:solidFill>
            </a:ln>
          </a:insideH>
          <a:insideV>
            <a:ln>
              <a:noFill/>
            </a:ln>
          </a:insideV>
        </a:tcBdr>
        <a:fill>
          <a:solidFill>
            <a:schemeClr val="lt1"/>
          </a:solidFill>
        </a:fill>
      </a:tcStyle>
    </a:wholeTbl>
    <a:band1H>
      <a:tcStyle>
        <a:tcBdr/>
        <a:fill>
          <a:solidFill>
            <a:schemeClr val="accent3">
              <a:tint val="20000"/>
            </a:schemeClr>
          </a:solidFill>
        </a:fill>
      </a:tcStyle>
    </a:band1H>
    <a:band1V>
      <a:tcStyle>
        <a:tcBdr/>
        <a:fill>
          <a:solidFill>
            <a:schemeClr val="accent3">
              <a:tint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3"/>
              </a:solidFill>
            </a:ln>
          </a:top>
        </a:tcBdr>
        <a:fill>
          <a:solidFill>
            <a:schemeClr val="lt1"/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3"/>
          </a:solidFill>
        </a:fill>
      </a:tcStyle>
    </a:firstRow>
  </a:tblStyle>
  <a:tblStyle styleId="{912C8C85-51F0-491E-9774-3900AFEF0FD7}" styleName="Light Style 2 - Accent 6">
    <a:wholeTbl>
      <a:tcTxStyle>
        <a:fontRef idx="minor">
          <a:scrgbClr r="0" g="0" b="0"/>
        </a:fontRef>
        <a:schemeClr val="tx1"/>
      </a:tcTxStyle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>
          <a:top>
            <a:lnRef idx="1">
              <a:schemeClr val="accent6"/>
            </a:lnRef>
          </a:top>
          <a:bottom>
            <a:lnRef idx="1">
              <a:schemeClr val="accent6"/>
            </a:lnRef>
          </a:bottom>
        </a:tcBdr>
      </a:tcStyle>
    </a:band1H>
    <a:band1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1V>
    <a:band2V>
      <a:tcStyle>
        <a:tcBdr>
          <a:left>
            <a:lnRef idx="1">
              <a:schemeClr val="accent6"/>
            </a:lnRef>
          </a:left>
          <a:right>
            <a:lnRef idx="1">
              <a:schemeClr val="accent6"/>
            </a:lnRef>
          </a:right>
        </a:tcBdr>
      </a:tcStyle>
    </a:band2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6"/>
              </a:solidFill>
            </a:ln>
          </a:top>
        </a:tcBdr>
      </a:tcStyle>
    </a:lastRow>
    <a:firstRow>
      <a:tcTxStyle b="on">
        <a:fontRef idx="minor">
          <a:scrgbClr r="0" g="0" b="0"/>
        </a:fontRef>
        <a:schemeClr val="bg1"/>
      </a:tcTxStyle>
      <a:tcStyle>
        <a:tcBdr/>
        <a:fillRef idx="1">
          <a:schemeClr val="accent6"/>
        </a:fillRef>
      </a:tcStyle>
    </a:firstRow>
  </a:tblStyle>
  <a:tblStyle styleId="{68D230F3-CF80-4859-8CE7-A43EE81993B5}" styleName="Light Style 1 - Accent 6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 w="12700" cmpd="sng">
              <a:solidFill>
                <a:schemeClr val="accent6"/>
              </a:solidFill>
            </a:ln>
          </a:top>
          <a:bottom>
            <a:ln w="12700" cmpd="sng">
              <a:solidFill>
                <a:schemeClr val="accent6"/>
              </a:solidFill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6">
              <a:alpha val="2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12700" cmpd="sng">
              <a:solidFill>
                <a:schemeClr val="accent6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12700" cmpd="sng">
              <a:solidFill>
                <a:schemeClr val="accent6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26" autoAdjust="0"/>
    <p:restoredTop sz="84982" autoAdjust="0"/>
  </p:normalViewPr>
  <p:slideViewPr>
    <p:cSldViewPr snapToGrid="0">
      <p:cViewPr varScale="1">
        <p:scale>
          <a:sx n="81" d="100"/>
          <a:sy n="81" d="100"/>
        </p:scale>
        <p:origin x="1374" y="90"/>
      </p:cViewPr>
      <p:guideLst>
        <p:guide orient="horz" pos="804"/>
        <p:guide pos="264"/>
        <p:guide pos="5640"/>
        <p:guide pos="2880"/>
        <p:guide orient="horz" pos="1620"/>
      </p:guideLst>
    </p:cSldViewPr>
  </p:slideViewPr>
  <p:outlineViewPr>
    <p:cViewPr>
      <p:scale>
        <a:sx n="33" d="100"/>
        <a:sy n="33" d="100"/>
      </p:scale>
      <p:origin x="0" y="592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00" d="100"/>
        <a:sy n="100" d="100"/>
      </p:scale>
      <p:origin x="0" y="0"/>
    </p:cViewPr>
  </p:sorterViewPr>
  <p:notesViewPr>
    <p:cSldViewPr snapToGrid="0" snapToObjects="1" showGuides="1">
      <p:cViewPr>
        <p:scale>
          <a:sx n="50" d="100"/>
          <a:sy n="50" d="100"/>
        </p:scale>
        <p:origin x="4116" y="66"/>
      </p:cViewPr>
      <p:guideLst>
        <p:guide orient="horz" pos="2254"/>
        <p:guide pos="3082"/>
        <p:guide orient="horz" pos="3006"/>
        <p:guide pos="2305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commentAuthors" Target="commentAuthor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handoutMaster" Target="handoutMasters/handoutMaster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notesMaster" Target="notesMasters/notesMaster1.xml"/><Relationship Id="rId30" Type="http://schemas.openxmlformats.org/officeDocument/2006/relationships/presProps" Target="presProps.xml"/><Relationship Id="rId8" Type="http://schemas.openxmlformats.org/officeDocument/2006/relationships/slide" Target="slides/slide3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r">
              <a:defRPr sz="1200"/>
            </a:lvl1pPr>
          </a:lstStyle>
          <a:p>
            <a:fld id="{05E48B40-F575-F045-AF98-7241656AD336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r">
              <a:defRPr sz="1200"/>
            </a:lvl1pPr>
          </a:lstStyle>
          <a:p>
            <a:fld id="{99DF1ECE-AF69-F740-9EB1-7C3F3465194B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2518254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2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143589" y="1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/>
          <a:lstStyle>
            <a:lvl1pPr algn="r">
              <a:defRPr sz="1200"/>
            </a:lvl1pPr>
          </a:lstStyle>
          <a:p>
            <a:fld id="{5503108B-28A2-4A1F-97E4-23F53BEF9B1F}" type="datetimeFigureOut">
              <a:rPr lang="en-US" smtClean="0"/>
              <a:pPr/>
              <a:t>10/8/2018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457200" y="719138"/>
            <a:ext cx="6400800" cy="36004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6645" tIns="48323" rIns="96645" bIns="4832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31521" y="4560571"/>
            <a:ext cx="5852160" cy="4320540"/>
          </a:xfrm>
          <a:prstGeom prst="rect">
            <a:avLst/>
          </a:prstGeom>
        </p:spPr>
        <p:txBody>
          <a:bodyPr vert="horz" lIns="96645" tIns="48323" rIns="96645" bIns="48323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2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143589" y="9119474"/>
            <a:ext cx="3169920" cy="480060"/>
          </a:xfrm>
          <a:prstGeom prst="rect">
            <a:avLst/>
          </a:prstGeom>
        </p:spPr>
        <p:txBody>
          <a:bodyPr vert="horz" lIns="96645" tIns="48323" rIns="96645" bIns="48323" rtlCol="0" anchor="b"/>
          <a:lstStyle>
            <a:lvl1pPr algn="r">
              <a:defRPr sz="1200"/>
            </a:lvl1pPr>
          </a:lstStyle>
          <a:p>
            <a:fld id="{1A47E64D-F0A2-43B3-B0BA-78A854B03B27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4113489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24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Shape 3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5" name="Shape 3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Shape 4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3" name="Shape 4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Shape 4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49" name="Shape 4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Shape 5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5" name="Shape 5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Shape 75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76" name="Shape 76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Shape 8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2" name="Shape 8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 dirty="0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2" name="Shape 92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3" name="Shape 93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8" name="Shape 98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9" name="Shape 99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Shape 141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2" name="Shape 142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7" name="Shape 147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48" name="Shape 148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Shape 104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05" name="Shape 105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Shape 253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54" name="Shape 254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Shape 259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0" t="0" r="0" b="0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0" name="Shape 260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5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1.png"/></Relationships>
</file>

<file path=ppt/slideLayouts/_rels/slideLayout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6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9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1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7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4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2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13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.png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Master" Target="../slideMasters/slideMaster2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Master" Target="../slideMasters/slideMaster2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image" Target="../media/image12.png"/><Relationship Id="rId1" Type="http://schemas.openxmlformats.org/officeDocument/2006/relationships/slideMaster" Target="../slideMasters/slideMaster2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80830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467182992"/>
      </p:ext>
    </p:extLst>
  </p:cSld>
  <p:clrMapOvr>
    <a:masterClrMapping/>
  </p:clrMapOvr>
  <p:transition>
    <p:fade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0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67209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131836999"/>
      </p:ext>
    </p:extLst>
  </p:cSld>
  <p:clrMapOvr>
    <a:masterClrMapping/>
  </p:clrMapOvr>
  <p:transition>
    <p:fade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8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821346652"/>
      </p:ext>
    </p:extLst>
  </p:cSld>
  <p:clrMapOvr>
    <a:masterClrMapping/>
  </p:clrMapOvr>
  <p:transition>
    <p:fade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9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380" t="553" r="25185"/>
          <a:stretch/>
        </p:blipFill>
        <p:spPr>
          <a:xfrm>
            <a:off x="0" y="0"/>
            <a:ext cx="469598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246848152"/>
      </p:ext>
    </p:extLst>
  </p:cSld>
  <p:clrMapOvr>
    <a:masterClrMapping/>
  </p:clrMapOvr>
  <p:transition>
    <p:fade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7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2150961694"/>
      </p:ext>
    </p:extLst>
  </p:cSld>
  <p:clrMapOvr>
    <a:masterClrMapping/>
  </p:clrMapOvr>
  <p:transition>
    <p:fade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798886418"/>
      </p:ext>
    </p:extLst>
  </p:cSld>
  <p:clrMapOvr>
    <a:masterClrMapping/>
  </p:clrMapOvr>
  <p:transition>
    <p:fade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6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4083730464"/>
      </p:ext>
    </p:extLst>
  </p:cSld>
  <p:clrMapOvr>
    <a:masterClrMapping/>
  </p:clrMapOvr>
  <p:transition>
    <p:fade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 dirty="0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38203852"/>
      </p:ext>
    </p:extLst>
  </p:cSld>
  <p:clrMapOvr>
    <a:masterClrMapping/>
  </p:clrMapOvr>
  <p:transition>
    <p:fade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28354815"/>
      </p:ext>
    </p:extLst>
  </p:cSld>
  <p:clrMapOvr>
    <a:masterClrMapping/>
  </p:clrMapOvr>
  <p:transition>
    <p:fade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 i="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79471637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74625" indent="-17462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400050" indent="-14287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07705237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2" pos="2880" userDrawn="1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178074"/>
            <a:ext cx="4196953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178074"/>
            <a:ext cx="4244579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697880641"/>
      </p:ext>
    </p:extLst>
  </p:cSld>
  <p:clrMapOvr>
    <a:masterClrMapping/>
  </p:clrMapOvr>
  <p:transition>
    <p:fade/>
  </p:transition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469" y="1184672"/>
            <a:ext cx="418271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469" y="1802606"/>
            <a:ext cx="418271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84672"/>
            <a:ext cx="432234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02606"/>
            <a:ext cx="432234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4052999731"/>
      </p:ext>
    </p:extLst>
  </p:cSld>
  <p:clrMapOvr>
    <a:masterClrMapping/>
  </p:clrMapOvr>
  <p:transition>
    <p:fade/>
  </p:transition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020147025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4512">
          <p15:clr>
            <a:srgbClr val="FBAE40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118268302"/>
      </p:ext>
    </p:extLst>
  </p:cSld>
  <p:clrMapOvr>
    <a:masterClrMapping/>
  </p:clrMapOvr>
  <p:transition>
    <p:fade/>
  </p:transition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/>
          <p:nvPr/>
        </p:nvSpPr>
        <p:spPr>
          <a:xfrm>
            <a:off x="2459831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207526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90870356"/>
      </p:ext>
    </p:extLst>
  </p:cSld>
  <p:clrMapOvr>
    <a:masterClrMapping/>
  </p:clrMapOvr>
  <p:transition>
    <p:fade/>
  </p:transition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hoto blue">
    <p:bg>
      <p:bgPr>
        <a:gradFill rotWithShape="1">
          <a:gsLst>
            <a:gs pos="0">
              <a:srgbClr val="32A3FF"/>
            </a:gs>
            <a:gs pos="71001">
              <a:srgbClr val="002E55"/>
            </a:gs>
            <a:gs pos="100000">
              <a:srgbClr val="002E55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591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" name="Rectangle 8"/>
          <p:cNvSpPr/>
          <p:nvPr/>
        </p:nvSpPr>
        <p:spPr>
          <a:xfrm flipH="1">
            <a:off x="0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 flipH="1">
            <a:off x="5897167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0764127"/>
      </p:ext>
    </p:extLst>
  </p:cSld>
  <p:clrMapOvr>
    <a:masterClrMapping/>
  </p:clrMapOvr>
  <p:transition>
    <p:fade/>
  </p:transition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-14288" y="0"/>
            <a:ext cx="23574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2657891264"/>
      </p:ext>
    </p:extLst>
  </p:cSld>
  <p:clrMapOvr>
    <a:masterClrMapping/>
  </p:clrMapOvr>
  <p:transition>
    <p:fade/>
  </p:transition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4285932641"/>
      </p:ext>
    </p:extLst>
  </p:cSld>
  <p:clrMapOvr>
    <a:masterClrMapping/>
  </p:clrMapOvr>
  <p:transition>
    <p:fade/>
  </p:transition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S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25800069"/>
      </p:ext>
    </p:extLst>
  </p:cSld>
  <p:clrMapOvr>
    <a:masterClrMapping/>
  </p:clrMapOvr>
  <p:transition>
    <p:fade/>
  </p:transition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00206507"/>
      </p:ext>
    </p:extLst>
  </p:cSld>
  <p:clrMapOvr>
    <a:masterClrMapping/>
  </p:clrMapOvr>
  <p:transition>
    <p:fade/>
  </p:transition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lank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24755920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4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808306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" y="0"/>
            <a:ext cx="4808306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09134799"/>
      </p:ext>
    </p:extLst>
  </p:cSld>
  <p:clrMapOvr>
    <a:masterClrMapping/>
  </p:clrMapOvr>
  <p:transition>
    <p:fade/>
  </p:transition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8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4404" y="0"/>
            <a:ext cx="4752531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08597596"/>
      </p:ext>
    </p:extLst>
  </p:cSld>
  <p:clrMapOvr>
    <a:masterClrMapping/>
  </p:clrMapOvr>
  <p:transition>
    <p:fade/>
  </p:transition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7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-1" y="0"/>
            <a:ext cx="4673601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0056972"/>
      </p:ext>
    </p:extLst>
  </p:cSld>
  <p:clrMapOvr>
    <a:masterClrMapping/>
  </p:clrMapOvr>
  <p:transition>
    <p:fade/>
  </p:transition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5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6000750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90741279"/>
      </p:ext>
    </p:extLst>
  </p:cSld>
  <p:clrMapOvr>
    <a:masterClrMapping/>
  </p:clrMapOvr>
  <p:transition>
    <p:fade/>
  </p:transition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6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7742682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4755479"/>
      </p:ext>
    </p:extLst>
  </p:cSld>
  <p:clrMapOvr>
    <a:masterClrMapping/>
  </p:clrMapOvr>
  <p:transition>
    <p:fade/>
  </p:transition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1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14" name="Picture 13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0" y="0"/>
            <a:ext cx="4787900" cy="5143500"/>
          </a:xfrm>
          <a:prstGeom prst="rect">
            <a:avLst/>
          </a:prstGeom>
        </p:spPr>
      </p:pic>
      <p:sp useBgFill="1">
        <p:nvSpPr>
          <p:cNvPr id="16" name="Rectangle 8"/>
          <p:cNvSpPr/>
          <p:nvPr userDrawn="1"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7" name="Picture 10"/>
          <p:cNvPicPr>
            <a:picLocks noChangeAspect="1"/>
          </p:cNvPicPr>
          <p:nvPr userDrawn="1"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8" name="Picture 17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4726258" y="4075688"/>
            <a:ext cx="4204382" cy="8774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7668915"/>
      </p:ext>
    </p:extLst>
  </p:cSld>
  <p:clrMapOvr>
    <a:masterClrMapping/>
  </p:clrMapOvr>
  <p:transition>
    <p:fade/>
  </p:transition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12_Title Blue Ba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490" t="-185" r="25230" b="-1"/>
          <a:stretch/>
        </p:blipFill>
        <p:spPr>
          <a:xfrm>
            <a:off x="0" y="0"/>
            <a:ext cx="4649492" cy="5143500"/>
          </a:xfrm>
          <a:prstGeom prst="rect">
            <a:avLst/>
          </a:prstGeom>
          <a:ln>
            <a:noFill/>
          </a:ln>
        </p:spPr>
      </p:pic>
      <p:sp useBgFill="1">
        <p:nvSpPr>
          <p:cNvPr id="15" name="Rectangle 8"/>
          <p:cNvSpPr/>
          <p:nvPr/>
        </p:nvSpPr>
        <p:spPr>
          <a:xfrm>
            <a:off x="3780263" y="0"/>
            <a:ext cx="5423267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  <a:gd name="connsiteX0" fmla="*/ 140834 w 9132434"/>
              <a:gd name="connsiteY0" fmla="*/ 0 h 6858000"/>
              <a:gd name="connsiteX1" fmla="*/ 9132434 w 9132434"/>
              <a:gd name="connsiteY1" fmla="*/ 0 h 6858000"/>
              <a:gd name="connsiteX2" fmla="*/ 9132434 w 9132434"/>
              <a:gd name="connsiteY2" fmla="*/ 6858000 h 6858000"/>
              <a:gd name="connsiteX3" fmla="*/ 0 w 9132434"/>
              <a:gd name="connsiteY3" fmla="*/ 6858000 h 6858000"/>
              <a:gd name="connsiteX4" fmla="*/ 140834 w 9132434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9132434" h="6858000">
                <a:moveTo>
                  <a:pt x="140834" y="0"/>
                </a:moveTo>
                <a:lnTo>
                  <a:pt x="9132434" y="0"/>
                </a:lnTo>
                <a:lnTo>
                  <a:pt x="9132434" y="6858000"/>
                </a:lnTo>
                <a:lnTo>
                  <a:pt x="0" y="6858000"/>
                </a:lnTo>
                <a:cubicBezTo>
                  <a:pt x="1225995" y="4769571"/>
                  <a:pt x="1890121" y="2653749"/>
                  <a:pt x="140834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dirty="0">
              <a:solidFill>
                <a:prstClr val="white"/>
              </a:solidFill>
            </a:endParaRPr>
          </a:p>
        </p:txBody>
      </p:sp>
      <p:pic>
        <p:nvPicPr>
          <p:cNvPr id="10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343562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2" name="Picture 11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4726258" y="4075688"/>
            <a:ext cx="4204382" cy="877437"/>
          </a:xfrm>
          <a:prstGeom prst="rect">
            <a:avLst/>
          </a:prstGeom>
        </p:spPr>
      </p:pic>
      <p:sp>
        <p:nvSpPr>
          <p:cNvPr id="9" name="Title 1"/>
          <p:cNvSpPr>
            <a:spLocks noGrp="1"/>
          </p:cNvSpPr>
          <p:nvPr>
            <p:ph type="ctrTitle"/>
          </p:nvPr>
        </p:nvSpPr>
        <p:spPr>
          <a:xfrm>
            <a:off x="4670584" y="240760"/>
            <a:ext cx="4444460" cy="2391713"/>
          </a:xfrm>
        </p:spPr>
        <p:txBody>
          <a:bodyPr anchor="b">
            <a:normAutofit/>
          </a:bodyPr>
          <a:lstStyle>
            <a:lvl1pPr algn="l">
              <a:defRPr sz="3600"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11" name="Subtitle 2"/>
          <p:cNvSpPr>
            <a:spLocks noGrp="1"/>
          </p:cNvSpPr>
          <p:nvPr>
            <p:ph type="subTitle" idx="1"/>
          </p:nvPr>
        </p:nvSpPr>
        <p:spPr>
          <a:xfrm>
            <a:off x="4677880" y="2716122"/>
            <a:ext cx="4444460" cy="318910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2000">
                <a:solidFill>
                  <a:schemeClr val="bg1"/>
                </a:solidFill>
              </a:defRPr>
            </a:lvl1pPr>
            <a:lvl2pPr marL="257175" indent="0" algn="ctr">
              <a:buNone/>
              <a:defRPr sz="1125"/>
            </a:lvl2pPr>
            <a:lvl3pPr marL="514350" indent="0" algn="ctr">
              <a:buNone/>
              <a:defRPr sz="1013"/>
            </a:lvl3pPr>
            <a:lvl4pPr marL="771525" indent="0" algn="ctr">
              <a:buNone/>
              <a:defRPr sz="900"/>
            </a:lvl4pPr>
            <a:lvl5pPr marL="1028700" indent="0" algn="ctr">
              <a:buNone/>
              <a:defRPr sz="900"/>
            </a:lvl5pPr>
            <a:lvl6pPr marL="1285875" indent="0" algn="ctr">
              <a:buNone/>
              <a:defRPr sz="900"/>
            </a:lvl6pPr>
            <a:lvl7pPr marL="1543050" indent="0" algn="ctr">
              <a:buNone/>
              <a:defRPr sz="900"/>
            </a:lvl7pPr>
            <a:lvl8pPr marL="1800225" indent="0" algn="ctr">
              <a:buNone/>
              <a:defRPr sz="900"/>
            </a:lvl8pPr>
            <a:lvl9pPr marL="2057400" indent="0" algn="ctr">
              <a:buNone/>
              <a:defRPr sz="9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13" name="Text Placeholder 11"/>
          <p:cNvSpPr>
            <a:spLocks noGrp="1"/>
          </p:cNvSpPr>
          <p:nvPr>
            <p:ph type="body" sz="quarter" idx="10"/>
          </p:nvPr>
        </p:nvSpPr>
        <p:spPr>
          <a:xfrm>
            <a:off x="4669064" y="3100389"/>
            <a:ext cx="4456143" cy="343204"/>
          </a:xfrm>
        </p:spPr>
        <p:txBody>
          <a:bodyPr>
            <a:noAutofit/>
          </a:bodyPr>
          <a:lstStyle>
            <a:lvl1pPr marL="0" indent="0" algn="l">
              <a:buFont typeface="Arial" panose="020B0604020202020204" pitchFamily="34" charset="0"/>
              <a:buNone/>
              <a:defRPr sz="1200" i="1" u="none">
                <a:solidFill>
                  <a:schemeClr val="bg1"/>
                </a:solidFill>
              </a:defRPr>
            </a:lvl1pPr>
            <a:lvl2pPr marL="257175" indent="0">
              <a:buNone/>
              <a:defRPr sz="900"/>
            </a:lvl2pPr>
            <a:lvl3pPr marL="514350" indent="0">
              <a:buNone/>
              <a:defRPr sz="788"/>
            </a:lvl3pPr>
            <a:lvl4pPr marL="771525" indent="0">
              <a:buNone/>
              <a:defRPr sz="675"/>
            </a:lvl4pPr>
            <a:lvl5pPr marL="1028700" indent="0">
              <a:buNone/>
              <a:defRPr sz="675"/>
            </a:lvl5pPr>
          </a:lstStyle>
          <a:p>
            <a:pPr lvl="0"/>
            <a:r>
              <a:rPr lang="en-US"/>
              <a:t>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364258662"/>
      </p:ext>
    </p:extLst>
  </p:cSld>
  <p:clrMapOvr>
    <a:masterClrMapping/>
  </p:clrMapOvr>
  <p:transition>
    <p:fade/>
  </p:transition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 rotWithShape="1"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55862" r="4471"/>
          <a:stretch/>
        </p:blipFill>
        <p:spPr bwMode="hidden">
          <a:xfrm>
            <a:off x="5509260" y="0"/>
            <a:ext cx="362712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2513350" y="3817621"/>
            <a:ext cx="4163020" cy="868805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57558188"/>
      </p:ext>
    </p:extLst>
  </p:cSld>
  <p:clrMapOvr>
    <a:masterClrMapping/>
  </p:clrMapOvr>
  <p:transition>
    <p:fade/>
  </p:transition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99520"/>
            <a:ext cx="9144000" cy="2139553"/>
          </a:xfrm>
        </p:spPr>
        <p:txBody>
          <a:bodyPr anchor="b">
            <a:normAutofit/>
          </a:bodyPr>
          <a:lstStyle>
            <a:lvl1pPr algn="ctr">
              <a:defRPr sz="36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0" y="2559315"/>
            <a:ext cx="9144000" cy="1125140"/>
          </a:xfrm>
        </p:spPr>
        <p:txBody>
          <a:bodyPr>
            <a:normAutofit/>
          </a:bodyPr>
          <a:lstStyle>
            <a:lvl1pPr marL="0" indent="0" algn="ctr">
              <a:buNone/>
              <a:defRPr sz="1800" i="0">
                <a:solidFill>
                  <a:schemeClr val="bg1"/>
                </a:solidFill>
              </a:defRPr>
            </a:lvl1pPr>
            <a:lvl2pPr marL="257168" indent="0">
              <a:buNone/>
              <a:defRPr sz="1125">
                <a:solidFill>
                  <a:schemeClr val="tx1">
                    <a:tint val="75000"/>
                  </a:schemeClr>
                </a:solidFill>
              </a:defRPr>
            </a:lvl2pPr>
            <a:lvl3pPr marL="514337" indent="0">
              <a:buNone/>
              <a:defRPr sz="1013">
                <a:solidFill>
                  <a:schemeClr val="tx1">
                    <a:tint val="75000"/>
                  </a:schemeClr>
                </a:solidFill>
              </a:defRPr>
            </a:lvl3pPr>
            <a:lvl4pPr marL="771506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4pPr>
            <a:lvl5pPr marL="1028675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5pPr>
            <a:lvl6pPr marL="1285843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6pPr>
            <a:lvl7pPr marL="1543012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7pPr>
            <a:lvl8pPr marL="1800180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8pPr>
            <a:lvl9pPr marL="2057348" indent="0">
              <a:buNone/>
              <a:defRPr sz="9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 bwMode="invGray">
          <a:xfrm>
            <a:off x="2513350" y="3817621"/>
            <a:ext cx="4163020" cy="868805"/>
          </a:xfrm>
          <a:prstGeom prst="rect">
            <a:avLst/>
          </a:prstGeom>
        </p:spPr>
      </p:pic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8790" t="34294" r="8357" b="34966"/>
          <a:stretch/>
        </p:blipFill>
        <p:spPr>
          <a:xfrm>
            <a:off x="2513350" y="3817621"/>
            <a:ext cx="4163020" cy="8688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49442222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2880">
          <p15:clr>
            <a:srgbClr val="FBAE40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>
            <a:lvl1pPr marL="174625" indent="-17462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400050" indent="-14287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spcBef>
                <a:spcPts val="0"/>
              </a:spcBef>
              <a:spcAft>
                <a:spcPts val="900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5409173"/>
      </p:ext>
    </p:extLst>
  </p:cSld>
  <p:clrMapOvr>
    <a:masterClrMapping/>
  </p:clrMapOvr>
  <p:transition>
    <p:fade/>
  </p:transition>
  <p:extLst>
    <p:ext uri="{DCECCB84-F9BA-43D5-87BE-67443E8EF086}">
      <p15:sldGuideLst xmlns:p15="http://schemas.microsoft.com/office/powerpoint/2012/main">
        <p15:guide id="1" pos="2880" userDrawn="1">
          <p15:clr>
            <a:srgbClr val="FBAE40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186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74614199"/>
      </p:ext>
    </p:extLst>
  </p:cSld>
  <p:clrMapOvr>
    <a:masterClrMapping/>
  </p:clrMapOvr>
  <p:transition>
    <p:fade/>
  </p:transition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15469" y="1184672"/>
            <a:ext cx="418271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15469" y="1802606"/>
            <a:ext cx="418271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184672"/>
            <a:ext cx="4322344" cy="617934"/>
          </a:xfrm>
        </p:spPr>
        <p:txBody>
          <a:bodyPr anchor="b">
            <a:noAutofit/>
          </a:bodyPr>
          <a:lstStyle>
            <a:lvl1pPr marL="0" indent="0">
              <a:buNone/>
              <a:defRPr sz="2400" b="1"/>
            </a:lvl1pPr>
            <a:lvl2pPr marL="257168" indent="0">
              <a:buNone/>
              <a:defRPr sz="1125" b="1"/>
            </a:lvl2pPr>
            <a:lvl3pPr marL="514337" indent="0">
              <a:buNone/>
              <a:defRPr sz="1013" b="1"/>
            </a:lvl3pPr>
            <a:lvl4pPr marL="771506" indent="0">
              <a:buNone/>
              <a:defRPr sz="900" b="1"/>
            </a:lvl4pPr>
            <a:lvl5pPr marL="1028675" indent="0">
              <a:buNone/>
              <a:defRPr sz="900" b="1"/>
            </a:lvl5pPr>
            <a:lvl6pPr marL="1285843" indent="0">
              <a:buNone/>
              <a:defRPr sz="900" b="1"/>
            </a:lvl6pPr>
            <a:lvl7pPr marL="1543012" indent="0">
              <a:buNone/>
              <a:defRPr sz="900" b="1"/>
            </a:lvl7pPr>
            <a:lvl8pPr marL="1800180" indent="0">
              <a:buNone/>
              <a:defRPr sz="900" b="1"/>
            </a:lvl8pPr>
            <a:lvl9pPr marL="2057348" indent="0">
              <a:buNone/>
              <a:defRPr sz="9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1802606"/>
            <a:ext cx="4322344" cy="2763441"/>
          </a:xfrm>
        </p:spPr>
        <p:txBody>
          <a:bodyPr>
            <a:normAutofit/>
          </a:bodyPr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400"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2000"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 sz="1400"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050381"/>
      </p:ext>
    </p:extLst>
  </p:cSld>
  <p:clrMapOvr>
    <a:masterClrMapping/>
  </p:clrMapOvr>
  <p:transition>
    <p:fade/>
  </p:transition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>
                <a:solidFill>
                  <a:schemeClr val="bg1"/>
                </a:solidFill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31914892"/>
      </p:ext>
    </p:extLst>
  </p:cSld>
  <p:clrMapOvr>
    <a:masterClrMapping/>
  </p:clrMapOvr>
  <p:transition>
    <p:fade/>
  </p:transition>
  <p:extLst mod="1">
    <p:ext uri="{DCECCB84-F9BA-43D5-87BE-67443E8EF086}">
      <p15:sldGuideLst xmlns:p15="http://schemas.microsoft.com/office/powerpoint/2012/main">
        <p15:guide id="1" pos="4512">
          <p15:clr>
            <a:srgbClr val="FBAE40"/>
          </p15:clr>
        </p15:guide>
      </p15:sldGuideLst>
    </p:ext>
  </p:extLst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377116146"/>
      </p:ext>
    </p:extLst>
  </p:cSld>
  <p:clrMapOvr>
    <a:masterClrMapping/>
  </p:clrMapOvr>
  <p:transition>
    <p:fade/>
  </p:transition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eft photo wh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Rectangle 8"/>
          <p:cNvSpPr/>
          <p:nvPr/>
        </p:nvSpPr>
        <p:spPr>
          <a:xfrm>
            <a:off x="2459831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5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>
            <a:off x="2075260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0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92385792"/>
      </p:ext>
    </p:extLst>
  </p:cSld>
  <p:clrMapOvr>
    <a:masterClrMapping/>
  </p:clrMapOvr>
  <p:transition>
    <p:fade/>
  </p:transition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right photo blue">
    <p:bg>
      <p:bgPr>
        <a:gradFill rotWithShape="1">
          <a:gsLst>
            <a:gs pos="0">
              <a:srgbClr val="32A3FF"/>
            </a:gs>
            <a:gs pos="71001">
              <a:srgbClr val="002E55"/>
            </a:gs>
            <a:gs pos="100000">
              <a:srgbClr val="002E55"/>
            </a:gs>
          </a:gsLst>
          <a:lin ang="189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auto">
          <a:xfrm>
            <a:off x="4524591" y="0"/>
            <a:ext cx="461941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 useBgFill="1">
        <p:nvSpPr>
          <p:cNvPr id="3" name="Rectangle 8"/>
          <p:cNvSpPr/>
          <p:nvPr/>
        </p:nvSpPr>
        <p:spPr>
          <a:xfrm flipH="1">
            <a:off x="0" y="0"/>
            <a:ext cx="6743700" cy="5143500"/>
          </a:xfrm>
          <a:custGeom>
            <a:avLst/>
            <a:gdLst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  <a:gd name="connsiteX0" fmla="*/ 0 w 8991600"/>
              <a:gd name="connsiteY0" fmla="*/ 0 h 6858000"/>
              <a:gd name="connsiteX1" fmla="*/ 8991600 w 8991600"/>
              <a:gd name="connsiteY1" fmla="*/ 0 h 6858000"/>
              <a:gd name="connsiteX2" fmla="*/ 8991600 w 8991600"/>
              <a:gd name="connsiteY2" fmla="*/ 6858000 h 6858000"/>
              <a:gd name="connsiteX3" fmla="*/ 0 w 8991600"/>
              <a:gd name="connsiteY3" fmla="*/ 6858000 h 6858000"/>
              <a:gd name="connsiteX4" fmla="*/ 0 w 8991600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91600" h="6858000">
                <a:moveTo>
                  <a:pt x="0" y="0"/>
                </a:moveTo>
                <a:lnTo>
                  <a:pt x="8991600" y="0"/>
                </a:lnTo>
                <a:lnTo>
                  <a:pt x="8991600" y="6858000"/>
                </a:lnTo>
                <a:lnTo>
                  <a:pt x="0" y="6858000"/>
                </a:lnTo>
                <a:cubicBezTo>
                  <a:pt x="437322" y="5695122"/>
                  <a:pt x="1749287" y="2653749"/>
                  <a:pt x="0" y="0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 eaLnBrk="0" fontAlgn="base" hangingPunct="0">
              <a:spcBef>
                <a:spcPct val="0"/>
              </a:spcBef>
              <a:spcAft>
                <a:spcPct val="0"/>
              </a:spcAft>
              <a:defRPr/>
            </a:pPr>
            <a:endParaRPr lang="en-US" sz="1800" dirty="0">
              <a:solidFill>
                <a:prstClr val="white"/>
              </a:solidFill>
            </a:endParaRPr>
          </a:p>
        </p:txBody>
      </p:sp>
      <p:pic>
        <p:nvPicPr>
          <p:cNvPr id="4" name="Picture 9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l="22279" r="63603"/>
          <a:stretch>
            <a:fillRect/>
          </a:stretch>
        </p:blipFill>
        <p:spPr bwMode="auto">
          <a:xfrm flipH="1">
            <a:off x="5897167" y="0"/>
            <a:ext cx="12906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273" y="4666971"/>
            <a:ext cx="404813" cy="389614"/>
          </a:xfrm>
          <a:prstGeom prst="rect">
            <a:avLst/>
          </a:prstGeom>
        </p:spPr>
      </p:pic>
      <p:pic>
        <p:nvPicPr>
          <p:cNvPr id="7" name="Picture 6"/>
          <p:cNvPicPr>
            <a:picLocks noChangeAspect="1"/>
          </p:cNvPicPr>
          <p:nvPr userDrawn="1"/>
        </p:nvPicPr>
        <p:blipFill rotWithShape="1">
          <a:blip r:embed="rId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16053036"/>
      </p:ext>
    </p:extLst>
  </p:cSld>
  <p:clrMapOvr>
    <a:masterClrMapping/>
  </p:clrMapOvr>
  <p:transition>
    <p:fade/>
  </p:transition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Red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5"/>
          <p:cNvPicPr>
            <a:picLocks noChangeAspect="1"/>
          </p:cNvPicPr>
          <p:nvPr/>
        </p:nvPicPr>
        <p:blipFill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hidden">
          <a:xfrm>
            <a:off x="-14288" y="0"/>
            <a:ext cx="2357438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16901762"/>
      </p:ext>
    </p:extLst>
  </p:cSld>
  <p:clrMapOvr>
    <a:masterClrMapping/>
  </p:clrMapOvr>
  <p:transition>
    <p:fade/>
  </p:transition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lueSideBar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 flipH="1">
            <a:off x="1" y="0"/>
            <a:ext cx="3381608" cy="51435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 marL="174625" indent="-17462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spcBef>
                <a:spcPts val="0"/>
              </a:spcBef>
              <a:spcAft>
                <a:spcPts val="675"/>
              </a:spcAft>
              <a:buClr>
                <a:schemeClr val="accent6">
                  <a:lumMod val="60000"/>
                  <a:lumOff val="4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5" name="Picture 4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3931923"/>
      </p:ext>
    </p:extLst>
  </p:cSld>
  <p:clrMapOvr>
    <a:masterClrMapping/>
  </p:clrMapOvr>
  <p:transition>
    <p:fade/>
  </p:transition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ue Side 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/>
          <p:cNvPicPr>
            <a:picLocks noChangeAspect="1"/>
          </p:cNvPicPr>
          <p:nvPr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hidden">
          <a:xfrm flipH="1">
            <a:off x="1" y="0"/>
            <a:ext cx="3381608" cy="51435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 userDrawn="1"/>
        </p:nvPicPr>
        <p:blipFill rotWithShape="1">
          <a:blip r:embed="rId2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 flipH="1">
            <a:off x="1" y="0"/>
            <a:ext cx="3381608" cy="51435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3362529"/>
      </p:ext>
    </p:extLst>
  </p:cSld>
  <p:clrMapOvr>
    <a:masterClrMapping/>
  </p:clrMapOvr>
  <p:transition>
    <p:fade/>
  </p:transition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Obj" preserve="1">
  <p:cSld name="1_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5"/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hidden">
          <a:xfrm>
            <a:off x="401241" y="0"/>
            <a:ext cx="9144000" cy="51435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17899" y="1216819"/>
            <a:ext cx="4196953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1" y="1216819"/>
            <a:ext cx="4244579" cy="3469481"/>
          </a:xfrm>
        </p:spPr>
        <p:txBody>
          <a:bodyPr/>
          <a:lstStyle>
            <a:lvl1pPr marL="174625" indent="-17462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1pPr>
            <a:lvl2pPr marL="385754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2pPr>
            <a:lvl3pPr marL="642922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3pPr>
            <a:lvl4pPr marL="900091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4pPr>
            <a:lvl5pPr marL="1157259" indent="-128585">
              <a:buClr>
                <a:schemeClr val="bg1">
                  <a:lumMod val="50000"/>
                </a:schemeClr>
              </a:buClr>
              <a:buFont typeface="Arial" panose="020B0604020202020204" pitchFamily="34" charset="0"/>
              <a:buChar char="•"/>
              <a:defRPr/>
            </a:lvl5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105273" y="4666971"/>
            <a:ext cx="404813" cy="38961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3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105273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0579177"/>
      </p:ext>
    </p:extLst>
  </p:cSld>
  <p:clrMapOvr>
    <a:masterClrMapping/>
  </p:clrMapOvr>
  <p:transition>
    <p:fade/>
  </p:transition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Blank Black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781159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matchingName="Title Slide">
  <p:cSld name="Title Slide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Shape 12"/>
          <p:cNvSpPr txBox="1">
            <a:spLocks noGrp="1"/>
          </p:cNvSpPr>
          <p:nvPr>
            <p:ph type="ctrTitle"/>
          </p:nvPr>
        </p:nvSpPr>
        <p:spPr>
          <a:xfrm>
            <a:off x="683597" y="1125141"/>
            <a:ext cx="7767300" cy="857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b" anchorCtr="0"/>
          <a:lstStyle>
            <a:lvl1pPr marR="0" lvl="0" algn="ctr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3300" b="1" i="0" u="none" strike="noStrike" cap="none">
                <a:solidFill>
                  <a:srgbClr val="002F6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3" name="Shape 13"/>
          <p:cNvSpPr txBox="1">
            <a:spLocks noGrp="1"/>
          </p:cNvSpPr>
          <p:nvPr>
            <p:ph type="subTitle" idx="1"/>
          </p:nvPr>
        </p:nvSpPr>
        <p:spPr>
          <a:xfrm>
            <a:off x="683597" y="2253125"/>
            <a:ext cx="7767300" cy="369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500"/>
              <a:buFont typeface="Arial"/>
              <a:buChar char="–"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–"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4" name="Shape 14"/>
          <p:cNvSpPr txBox="1">
            <a:spLocks noGrp="1"/>
          </p:cNvSpPr>
          <p:nvPr>
            <p:ph type="body" idx="2"/>
          </p:nvPr>
        </p:nvSpPr>
        <p:spPr>
          <a:xfrm>
            <a:off x="5728465" y="4057267"/>
            <a:ext cx="2722500" cy="20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4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5" name="Shape 15"/>
          <p:cNvSpPr txBox="1">
            <a:spLocks noGrp="1"/>
          </p:cNvSpPr>
          <p:nvPr>
            <p:ph type="body" idx="3"/>
          </p:nvPr>
        </p:nvSpPr>
        <p:spPr>
          <a:xfrm>
            <a:off x="5728465" y="4268177"/>
            <a:ext cx="2722500" cy="18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None/>
              <a:defRPr sz="12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6" name="Shape 16"/>
          <p:cNvSpPr txBox="1">
            <a:spLocks noGrp="1"/>
          </p:cNvSpPr>
          <p:nvPr>
            <p:ph type="body" idx="4"/>
          </p:nvPr>
        </p:nvSpPr>
        <p:spPr>
          <a:xfrm>
            <a:off x="683597" y="2933700"/>
            <a:ext cx="7767300" cy="276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22860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228600" algn="ctr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228600" algn="l" rtl="0">
              <a:spcBef>
                <a:spcPts val="6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228600" algn="l" rtl="0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None/>
              <a:defRPr sz="18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7" name="Shape 17"/>
          <p:cNvSpPr txBox="1"/>
          <p:nvPr/>
        </p:nvSpPr>
        <p:spPr>
          <a:xfrm>
            <a:off x="2393158" y="4910137"/>
            <a:ext cx="4373700" cy="185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/>
          <a:p>
            <a:pPr marL="0" marR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" sz="600" b="0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rPr>
              <a:t>DOCUMENT PROTECTION GOES HERE</a:t>
            </a:r>
            <a:endParaRPr sz="600" b="0" i="0" u="none" strike="noStrike" cap="none">
              <a:solidFill>
                <a:schemeClr val="lt1"/>
              </a:solidFill>
              <a:latin typeface="Arial"/>
              <a:ea typeface="Arial"/>
              <a:cs typeface="Arial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1708112684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>
  <p:cSld name="1_Title and Content">
    <p:spTree>
      <p:nvGrpSpPr>
        <p:cNvPr id="1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Shape 25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ctr" anchorCtr="0"/>
          <a:lstStyle>
            <a:lvl1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100"/>
              <a:buNone/>
              <a:defRPr sz="2400" b="1" i="0" u="none" strike="noStrike" cap="none">
                <a:solidFill>
                  <a:srgbClr val="002F6C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100"/>
              <a:buNone/>
              <a:defRPr sz="3600" b="1" i="0" u="none" strike="noStrike" cap="none">
                <a:solidFill>
                  <a:srgbClr val="FFFFFF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26" name="Shape 26"/>
          <p:cNvSpPr txBox="1">
            <a:spLocks noGrp="1"/>
          </p:cNvSpPr>
          <p:nvPr>
            <p:ph type="body" idx="1"/>
          </p:nvPr>
        </p:nvSpPr>
        <p:spPr>
          <a:xfrm>
            <a:off x="683598" y="1015945"/>
            <a:ext cx="7767300" cy="1508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68575" tIns="68575" rIns="68575" bIns="68575" anchor="t" anchorCtr="0"/>
          <a:lstStyle>
            <a:lvl1pPr marL="457200" marR="0" lvl="0" indent="-3429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800"/>
              <a:buFont typeface="Arial"/>
              <a:buChar char="•"/>
              <a:defRPr sz="18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2385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500"/>
              <a:buFont typeface="Arial"/>
              <a:buChar char="–"/>
              <a:defRPr sz="1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04800" algn="l" rtl="0">
              <a:spcBef>
                <a:spcPts val="6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•"/>
              <a:defRPr sz="1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04800" algn="l" rtl="0">
              <a:spcBef>
                <a:spcPts val="300"/>
              </a:spcBef>
              <a:spcAft>
                <a:spcPts val="0"/>
              </a:spcAft>
              <a:buClr>
                <a:schemeClr val="lt1"/>
              </a:buClr>
              <a:buSzPts val="1200"/>
              <a:buFont typeface="Arial"/>
              <a:buChar char="–"/>
              <a:defRPr sz="15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048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500" b="1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55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55600" algn="l" rtl="0">
              <a:spcBef>
                <a:spcPts val="400"/>
              </a:spcBef>
              <a:spcAft>
                <a:spcPts val="0"/>
              </a:spcAft>
              <a:buClr>
                <a:schemeClr val="lt1"/>
              </a:buClr>
              <a:buSzPts val="2000"/>
              <a:buFont typeface="Arial"/>
              <a:buChar char="»"/>
              <a:defRPr sz="2000" b="1" i="0" u="none" strike="noStrike" cap="none">
                <a:solidFill>
                  <a:schemeClr val="lt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228600" algn="l" rtl="0">
              <a:spcBef>
                <a:spcPts val="400"/>
              </a:spcBef>
              <a:spcAft>
                <a:spcPts val="0"/>
              </a:spcAft>
              <a:buClr>
                <a:srgbClr val="FAFD00"/>
              </a:buClr>
              <a:buSzPts val="2000"/>
              <a:buFont typeface="Arial"/>
              <a:buNone/>
              <a:defRPr sz="2000" b="1" i="0" u="none" strike="noStrike" cap="none">
                <a:solidFill>
                  <a:srgbClr val="FAFD00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</p:spTree>
    <p:extLst>
      <p:ext uri="{BB962C8B-B14F-4D97-AF65-F5344CB8AC3E}">
        <p14:creationId xmlns:p14="http://schemas.microsoft.com/office/powerpoint/2010/main" val="93228755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slideLayout" Target="../slideLayouts/slideLayout21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slideLayout" Target="../slideLayouts/slideLayout20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24" Type="http://schemas.openxmlformats.org/officeDocument/2006/relationships/image" Target="../media/image1.png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23" Type="http://schemas.openxmlformats.org/officeDocument/2006/relationships/theme" Target="../theme/theme1.xml"/><Relationship Id="rId10" Type="http://schemas.openxmlformats.org/officeDocument/2006/relationships/slideLayout" Target="../slideLayouts/slideLayout10.xml"/><Relationship Id="rId19" Type="http://schemas.openxmlformats.org/officeDocument/2006/relationships/slideLayout" Target="../slideLayouts/slideLayout19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13" Type="http://schemas.openxmlformats.org/officeDocument/2006/relationships/slideLayout" Target="../slideLayouts/slideLayout35.xml"/><Relationship Id="rId18" Type="http://schemas.openxmlformats.org/officeDocument/2006/relationships/slideLayout" Target="../slideLayouts/slideLayout40.xml"/><Relationship Id="rId3" Type="http://schemas.openxmlformats.org/officeDocument/2006/relationships/slideLayout" Target="../slideLayouts/slideLayout25.xml"/><Relationship Id="rId21" Type="http://schemas.openxmlformats.org/officeDocument/2006/relationships/slideLayout" Target="../slideLayouts/slideLayout43.xml"/><Relationship Id="rId7" Type="http://schemas.openxmlformats.org/officeDocument/2006/relationships/slideLayout" Target="../slideLayouts/slideLayout29.xml"/><Relationship Id="rId12" Type="http://schemas.openxmlformats.org/officeDocument/2006/relationships/slideLayout" Target="../slideLayouts/slideLayout34.xml"/><Relationship Id="rId17" Type="http://schemas.openxmlformats.org/officeDocument/2006/relationships/slideLayout" Target="../slideLayouts/slideLayout39.xml"/><Relationship Id="rId25" Type="http://schemas.openxmlformats.org/officeDocument/2006/relationships/image" Target="../media/image1.png"/><Relationship Id="rId2" Type="http://schemas.openxmlformats.org/officeDocument/2006/relationships/slideLayout" Target="../slideLayouts/slideLayout24.xml"/><Relationship Id="rId16" Type="http://schemas.openxmlformats.org/officeDocument/2006/relationships/slideLayout" Target="../slideLayouts/slideLayout38.xml"/><Relationship Id="rId20" Type="http://schemas.openxmlformats.org/officeDocument/2006/relationships/slideLayout" Target="../slideLayouts/slideLayout42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11" Type="http://schemas.openxmlformats.org/officeDocument/2006/relationships/slideLayout" Target="../slideLayouts/slideLayout33.xml"/><Relationship Id="rId24" Type="http://schemas.openxmlformats.org/officeDocument/2006/relationships/theme" Target="../theme/theme2.xml"/><Relationship Id="rId5" Type="http://schemas.openxmlformats.org/officeDocument/2006/relationships/slideLayout" Target="../slideLayouts/slideLayout27.xml"/><Relationship Id="rId15" Type="http://schemas.openxmlformats.org/officeDocument/2006/relationships/slideLayout" Target="../slideLayouts/slideLayout37.xml"/><Relationship Id="rId23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32.xml"/><Relationship Id="rId19" Type="http://schemas.openxmlformats.org/officeDocument/2006/relationships/slideLayout" Target="../slideLayouts/slideLayout41.xml"/><Relationship Id="rId4" Type="http://schemas.openxmlformats.org/officeDocument/2006/relationships/slideLayout" Target="../slideLayouts/slideLayout26.xml"/><Relationship Id="rId9" Type="http://schemas.openxmlformats.org/officeDocument/2006/relationships/slideLayout" Target="../slideLayouts/slideLayout31.xml"/><Relationship Id="rId14" Type="http://schemas.openxmlformats.org/officeDocument/2006/relationships/slideLayout" Target="../slideLayouts/slideLayout36.xml"/><Relationship Id="rId22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tx2"/>
            </a:gs>
            <a:gs pos="0">
              <a:schemeClr val="tx2">
                <a:lumMod val="5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17899" y="0"/>
            <a:ext cx="8555831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7899" y="1181101"/>
            <a:ext cx="8555831" cy="34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1029" name="AutoShape 11"/>
          <p:cNvSpPr>
            <a:spLocks noChangeAspect="1" noChangeArrowheads="1" noTextEdit="1"/>
          </p:cNvSpPr>
          <p:nvPr userDrawn="1"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 userDrawn="1"/>
        </p:nvPicPr>
        <p:blipFill rotWithShape="1">
          <a:blip r:embed="rId24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92251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81" r:id="rId1"/>
    <p:sldLayoutId id="2147483889" r:id="rId2"/>
    <p:sldLayoutId id="2147483887" r:id="rId3"/>
    <p:sldLayoutId id="2147483888" r:id="rId4"/>
    <p:sldLayoutId id="2147483886" r:id="rId5"/>
    <p:sldLayoutId id="2147483882" r:id="rId6"/>
    <p:sldLayoutId id="2147483883" r:id="rId7"/>
    <p:sldLayoutId id="2147483885" r:id="rId8"/>
    <p:sldLayoutId id="2147483865" r:id="rId9"/>
    <p:sldLayoutId id="2147483854" r:id="rId10"/>
    <p:sldLayoutId id="2147483853" r:id="rId11"/>
    <p:sldLayoutId id="2147483855" r:id="rId12"/>
    <p:sldLayoutId id="2147483856" r:id="rId13"/>
    <p:sldLayoutId id="2147483857" r:id="rId14"/>
    <p:sldLayoutId id="2147483858" r:id="rId15"/>
    <p:sldLayoutId id="2147483860" r:id="rId16"/>
    <p:sldLayoutId id="2147483861" r:id="rId17"/>
    <p:sldLayoutId id="2147483862" r:id="rId18"/>
    <p:sldLayoutId id="2147483863" r:id="rId19"/>
    <p:sldLayoutId id="2147483864" r:id="rId20"/>
    <p:sldLayoutId id="2147483866" r:id="rId21"/>
    <p:sldLayoutId id="2147483890" r:id="rId22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Palatino Linotype" panose="02040502050505030304" pitchFamily="18" charset="0"/>
          <a:ea typeface="+mj-ea"/>
          <a:cs typeface="+mj-cs"/>
        </a:defRPr>
      </a:lvl1pPr>
      <a:lvl2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2pPr>
      <a:lvl3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3pPr>
      <a:lvl4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4pPr>
      <a:lvl5pPr algn="l" defTabSz="514337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5pPr>
      <a:lvl6pPr marL="342892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6pPr>
      <a:lvl7pPr marL="685783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7pPr>
      <a:lvl8pPr marL="1028675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8pPr>
      <a:lvl9pPr marL="1371566" algn="l" defTabSz="514337" rtl="0" fontAlgn="base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9pPr>
    </p:titleStyle>
    <p:bodyStyle>
      <a:lvl1pPr marL="128585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1pPr>
      <a:lvl2pPr marL="385754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2pPr>
      <a:lvl3pPr marL="642922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3pPr>
      <a:lvl4pPr marL="900091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4pPr>
      <a:lvl5pPr marL="1157259" indent="-128585" algn="l" defTabSz="514337" rtl="0" eaLnBrk="0" fontAlgn="base" hangingPunct="0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5pPr>
      <a:lvl6pPr marL="1414428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4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100000">
              <a:schemeClr val="tx2"/>
            </a:gs>
            <a:gs pos="0">
              <a:schemeClr val="tx2">
                <a:lumMod val="50000"/>
              </a:schemeClr>
            </a:gs>
          </a:gsLst>
          <a:lin ang="81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317899" y="0"/>
            <a:ext cx="8555831" cy="1181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  <a:endParaRPr lang="en-US" altLang="en-US" dirty="0"/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317899" y="1181101"/>
            <a:ext cx="8555831" cy="34516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  <a:endParaRPr lang="en-US" altLang="en-US" dirty="0"/>
          </a:p>
        </p:txBody>
      </p:sp>
      <p:sp>
        <p:nvSpPr>
          <p:cNvPr id="1029" name="AutoShape 11"/>
          <p:cNvSpPr>
            <a:spLocks noChangeAspect="1" noChangeArrowheads="1" noTextEdit="1"/>
          </p:cNvSpPr>
          <p:nvPr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 bwMode="invGray">
          <a:xfrm>
            <a:off x="8632824" y="4666971"/>
            <a:ext cx="404813" cy="389614"/>
          </a:xfrm>
          <a:prstGeom prst="rect">
            <a:avLst/>
          </a:prstGeom>
        </p:spPr>
      </p:pic>
      <p:sp>
        <p:nvSpPr>
          <p:cNvPr id="7" name="AutoShape 11"/>
          <p:cNvSpPr>
            <a:spLocks noChangeAspect="1" noChangeArrowheads="1" noTextEdit="1"/>
          </p:cNvSpPr>
          <p:nvPr userDrawn="1"/>
        </p:nvSpPr>
        <p:spPr bwMode="auto">
          <a:xfrm>
            <a:off x="7602141" y="4575573"/>
            <a:ext cx="1360884" cy="4810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pPr eaLnBrk="0" fontAlgn="base" hangingPunct="0">
              <a:spcBef>
                <a:spcPct val="0"/>
              </a:spcBef>
              <a:spcAft>
                <a:spcPct val="0"/>
              </a:spcAft>
            </a:pPr>
            <a:endParaRPr lang="en-US" sz="1800" dirty="0">
              <a:solidFill>
                <a:prstClr val="black"/>
              </a:solidFill>
              <a:ea typeface="ＭＳ Ｐゴシック" charset="0"/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 rotWithShape="1">
          <a:blip r:embed="rId25" cstate="hq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/>
        </p:blipFill>
        <p:spPr>
          <a:xfrm>
            <a:off x="8632824" y="4666971"/>
            <a:ext cx="404813" cy="3896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448785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2" r:id="rId1"/>
    <p:sldLayoutId id="2147483893" r:id="rId2"/>
    <p:sldLayoutId id="2147483894" r:id="rId3"/>
    <p:sldLayoutId id="2147483895" r:id="rId4"/>
    <p:sldLayoutId id="2147483896" r:id="rId5"/>
    <p:sldLayoutId id="2147483897" r:id="rId6"/>
    <p:sldLayoutId id="2147483898" r:id="rId7"/>
    <p:sldLayoutId id="2147483899" r:id="rId8"/>
    <p:sldLayoutId id="2147483900" r:id="rId9"/>
    <p:sldLayoutId id="2147483901" r:id="rId10"/>
    <p:sldLayoutId id="2147483902" r:id="rId11"/>
    <p:sldLayoutId id="2147483903" r:id="rId12"/>
    <p:sldLayoutId id="2147483904" r:id="rId13"/>
    <p:sldLayoutId id="2147483905" r:id="rId14"/>
    <p:sldLayoutId id="2147483906" r:id="rId15"/>
    <p:sldLayoutId id="2147483907" r:id="rId16"/>
    <p:sldLayoutId id="2147483908" r:id="rId17"/>
    <p:sldLayoutId id="2147483909" r:id="rId18"/>
    <p:sldLayoutId id="2147483910" r:id="rId19"/>
    <p:sldLayoutId id="2147483911" r:id="rId20"/>
    <p:sldLayoutId id="2147483912" r:id="rId21"/>
    <p:sldLayoutId id="2147483913" r:id="rId22"/>
    <p:sldLayoutId id="2147483914" r:id="rId23"/>
  </p:sldLayoutIdLst>
  <mc:AlternateContent xmlns:mc="http://schemas.openxmlformats.org/markup-compatibility/2006" xmlns:p14="http://schemas.microsoft.com/office/powerpoint/2010/main">
    <mc:Choice Requires="p14">
      <p:transition p14:dur="250">
        <p:fade/>
      </p:transition>
    </mc:Choice>
    <mc:Fallback xmlns="">
      <p:transition>
        <p:fade/>
      </p:transition>
    </mc:Fallback>
  </mc:AlternateContent>
  <p:txStyles>
    <p:titleStyle>
      <a:lvl1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3200" kern="1200">
          <a:solidFill>
            <a:schemeClr val="bg1"/>
          </a:solidFill>
          <a:latin typeface="Palatino Linotype" panose="02040502050505030304" pitchFamily="18" charset="0"/>
          <a:ea typeface="+mj-ea"/>
          <a:cs typeface="+mj-cs"/>
        </a:defRPr>
      </a:lvl1pPr>
      <a:lvl2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2pPr>
      <a:lvl3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3pPr>
      <a:lvl4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4pPr>
      <a:lvl5pPr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5pPr>
      <a:lvl6pPr marL="342892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6pPr>
      <a:lvl7pPr marL="685783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7pPr>
      <a:lvl8pPr marL="1028675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8pPr>
      <a:lvl9pPr marL="1371566" algn="l" defTabSz="514337" rtl="0" eaLnBrk="1" fontAlgn="base" hangingPunct="1">
        <a:lnSpc>
          <a:spcPct val="90000"/>
        </a:lnSpc>
        <a:spcBef>
          <a:spcPct val="0"/>
        </a:spcBef>
        <a:spcAft>
          <a:spcPct val="0"/>
        </a:spcAft>
        <a:defRPr sz="2700">
          <a:solidFill>
            <a:schemeClr val="bg1"/>
          </a:solidFill>
          <a:latin typeface="Palatino Linotype" panose="02040502050505030304" pitchFamily="18" charset="0"/>
        </a:defRPr>
      </a:lvl9pPr>
    </p:titleStyle>
    <p:bodyStyle>
      <a:lvl1pPr marL="128585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1pPr>
      <a:lvl2pPr marL="385754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2pPr>
      <a:lvl3pPr marL="642922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3pPr>
      <a:lvl4pPr marL="900091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4pPr>
      <a:lvl5pPr marL="1157259" indent="-128585" algn="l" defTabSz="514337" rtl="0" eaLnBrk="1" fontAlgn="base" hangingPunct="1">
        <a:lnSpc>
          <a:spcPct val="90000"/>
        </a:lnSpc>
        <a:spcBef>
          <a:spcPts val="0"/>
        </a:spcBef>
        <a:spcAft>
          <a:spcPts val="900"/>
        </a:spcAft>
        <a:buClr>
          <a:srgbClr val="7F7F7F"/>
        </a:buClr>
        <a:buFont typeface="Arial" panose="020B0604020202020204" pitchFamily="34" charset="0"/>
        <a:buChar char="•"/>
        <a:defRPr sz="1400" kern="1200">
          <a:solidFill>
            <a:schemeClr val="bg1"/>
          </a:solidFill>
          <a:latin typeface="Helvetica LT Std" panose="020B0504020202020204" pitchFamily="34" charset="0"/>
          <a:ea typeface="+mn-ea"/>
          <a:cs typeface="+mn-cs"/>
        </a:defRPr>
      </a:lvl5pPr>
      <a:lvl6pPr marL="1414428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671596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928765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185934" indent="-128585" algn="l" defTabSz="514337" rtl="0" eaLnBrk="1" latinLnBrk="0" hangingPunct="1">
        <a:lnSpc>
          <a:spcPct val="90000"/>
        </a:lnSpc>
        <a:spcBef>
          <a:spcPts val="281"/>
        </a:spcBef>
        <a:buFont typeface="Arial" panose="020B0604020202020204" pitchFamily="34" charset="0"/>
        <a:buChar char="•"/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1pPr>
      <a:lvl2pPr marL="25716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2pPr>
      <a:lvl3pPr marL="514337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3pPr>
      <a:lvl4pPr marL="771506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4pPr>
      <a:lvl5pPr marL="1028675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5pPr>
      <a:lvl6pPr marL="1285843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6pPr>
      <a:lvl7pPr marL="1543012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7pPr>
      <a:lvl8pPr marL="1800180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8pPr>
      <a:lvl9pPr marL="2057348" algn="l" defTabSz="514337" rtl="0" eaLnBrk="1" latinLnBrk="0" hangingPunct="1">
        <a:defRPr sz="1013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4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6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4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2.xml"/><Relationship Id="rId2" Type="http://schemas.openxmlformats.org/officeDocument/2006/relationships/slideLayout" Target="../slideLayouts/slideLayout45.xml"/><Relationship Id="rId1" Type="http://schemas.openxmlformats.org/officeDocument/2006/relationships/themeOverride" Target="../theme/themeOverride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5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5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5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5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45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4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4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3051663767"/>
      </p:ext>
    </p:extLst>
  </p:cSld>
  <p:clrMapOvr>
    <a:masterClrMapping/>
  </p:clrMapOvr>
  <p:transition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3114362883"/>
      </p:ext>
    </p:extLst>
  </p:cSld>
  <p:clrMapOvr>
    <a:masterClrMapping/>
  </p:clrMapOvr>
  <p:transition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1216817490"/>
      </p:ext>
    </p:extLst>
  </p:cSld>
  <p:clrMapOvr>
    <a:masterClrMapping/>
  </p:clrMapOvr>
  <p:transition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304898964"/>
      </p:ext>
    </p:extLst>
  </p:cSld>
  <p:clrMapOvr>
    <a:masterClrMapping/>
  </p:clrMapOvr>
  <p:transition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453196790"/>
      </p:ext>
    </p:extLst>
  </p:cSld>
  <p:clrMapOvr>
    <a:masterClrMapping/>
  </p:clrMapOvr>
  <p:transition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2560054212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/>
              <a:t>University Template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/>
              <a:t>Sample Slides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 dirty="0"/>
              <a:t>June 2017</a:t>
            </a:r>
          </a:p>
        </p:txBody>
      </p:sp>
    </p:spTree>
    <p:extLst>
      <p:ext uri="{BB962C8B-B14F-4D97-AF65-F5344CB8AC3E}">
        <p14:creationId xmlns:p14="http://schemas.microsoft.com/office/powerpoint/2010/main" val="2323456327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Shape 37"/>
          <p:cNvSpPr txBox="1">
            <a:spLocks noGrp="1"/>
          </p:cNvSpPr>
          <p:nvPr>
            <p:ph type="ctrTitle"/>
          </p:nvPr>
        </p:nvSpPr>
        <p:spPr>
          <a:xfrm>
            <a:off x="683597" y="1125141"/>
            <a:ext cx="7767300" cy="857400"/>
          </a:xfrm>
          <a:prstGeom prst="rect">
            <a:avLst/>
          </a:prstGeom>
        </p:spPr>
        <p:txBody>
          <a:bodyPr spcFirstLastPara="1" wrap="square" lIns="68575" tIns="68575" rIns="68575" bIns="68575" anchor="b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Title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40" name="Shape 40"/>
          <p:cNvSpPr txBox="1">
            <a:spLocks noGrp="1"/>
          </p:cNvSpPr>
          <p:nvPr>
            <p:ph type="body" idx="4"/>
          </p:nvPr>
        </p:nvSpPr>
        <p:spPr>
          <a:xfrm>
            <a:off x="683597" y="2933700"/>
            <a:ext cx="7767300" cy="276900"/>
          </a:xfrm>
          <a:prstGeom prst="rect">
            <a:avLst/>
          </a:prstGeom>
        </p:spPr>
        <p:txBody>
          <a:bodyPr spcFirstLastPara="1" wrap="square" lIns="68575" tIns="68575" rIns="68575" bIns="68575" anchor="t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Names 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gradFill>
          <a:gsLst>
            <a:gs pos="100000">
              <a:schemeClr val="tx2"/>
            </a:gs>
            <a:gs pos="0">
              <a:schemeClr val="tx2">
                <a:lumMod val="50000"/>
              </a:schemeClr>
            </a:gs>
          </a:gsLst>
          <a:lin ang="8100000" scaled="1"/>
        </a:gradFill>
        <a:effectLst/>
      </p:bgPr>
    </p:bg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Shape 45"/>
          <p:cNvSpPr txBox="1">
            <a:spLocks noGrp="1"/>
          </p:cNvSpPr>
          <p:nvPr>
            <p:ph type="title"/>
          </p:nvPr>
        </p:nvSpPr>
        <p:spPr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Team Members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EA791AE-1313-4849-8DBA-E3511396F43E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Shape 51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Agenda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68E3BCC-BCA0-4EE3-B467-065DA8B5F64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Shape 57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Introduction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D84778A-F06C-42DA-8B32-BA973C89964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7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8" name="Shape 78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Problem Statement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FF40E2F-C250-4B5D-BD48-8AF021114DF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Shape 84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Design Constraints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C2BFA85-2728-4FFF-A97E-142BD8D0CB3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>
                <a:solidFill>
                  <a:schemeClr val="bg1"/>
                </a:solidFill>
              </a:rPr>
              <a:t>Objectives: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273A0F1-7511-483B-B827-3B650C6AFA2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22940662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5" name="Shape 95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Functional Decomposition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Shape 101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Literature and Patent Review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Shape 144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What We Didn’t Find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2D11CC8-5CB1-4E0C-A5F8-B7F4408CA78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0" name="Shape 150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Design Ideas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7" name="Shape 107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-US" dirty="0">
                <a:solidFill>
                  <a:schemeClr val="bg1"/>
                </a:solidFill>
              </a:rPr>
              <a:t>Risk Assessment 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855A6DD-93DB-41D9-A867-0EE31482CE3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Shape 256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Summary</a:t>
            </a:r>
            <a:endParaRPr dirty="0">
              <a:solidFill>
                <a:schemeClr val="bg1"/>
              </a:solidFill>
            </a:endParaRP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F9068B1-633F-49EC-A228-967C4A9BEF7D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2" name="Shape 262"/>
          <p:cNvSpPr txBox="1">
            <a:spLocks noGrp="1"/>
          </p:cNvSpPr>
          <p:nvPr>
            <p:ph type="title"/>
          </p:nvPr>
        </p:nvSpPr>
        <p:spPr>
          <a:xfrm>
            <a:off x="683597" y="344243"/>
            <a:ext cx="6637200" cy="399000"/>
          </a:xfrm>
          <a:prstGeom prst="rect">
            <a:avLst/>
          </a:prstGeom>
        </p:spPr>
        <p:txBody>
          <a:bodyPr spcFirstLastPara="1" wrap="square" lIns="68575" tIns="68575" rIns="68575" bIns="68575" anchor="ctr" anchorCtr="0">
            <a:noAutofit/>
          </a:bodyPr>
          <a:lstStyle/>
          <a:p>
            <a:pPr marL="0" lvl="0" indent="0">
              <a:spcBef>
                <a:spcPts val="0"/>
              </a:spcBef>
              <a:spcAft>
                <a:spcPts val="0"/>
              </a:spcAft>
              <a:buNone/>
            </a:pPr>
            <a:r>
              <a:rPr lang="en" dirty="0">
                <a:solidFill>
                  <a:schemeClr val="bg1"/>
                </a:solidFill>
              </a:rPr>
              <a:t>Questions?</a:t>
            </a:r>
            <a:endParaRPr dirty="0">
              <a:solidFill>
                <a:schemeClr val="bg1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3_UniversityTemplate2016">
  <a:themeElements>
    <a:clrScheme name="SMU Palette 2016">
      <a:dk1>
        <a:sysClr val="windowText" lastClr="000000"/>
      </a:dk1>
      <a:lt1>
        <a:sysClr val="window" lastClr="FFFFFF"/>
      </a:lt1>
      <a:dk2>
        <a:srgbClr val="005DA9"/>
      </a:dk2>
      <a:lt2>
        <a:srgbClr val="CDCFCE"/>
      </a:lt2>
      <a:accent1>
        <a:srgbClr val="5E84BE"/>
      </a:accent1>
      <a:accent2>
        <a:srgbClr val="B10000"/>
      </a:accent2>
      <a:accent3>
        <a:srgbClr val="E2D8B9"/>
      </a:accent3>
      <a:accent4>
        <a:srgbClr val="D49F0E"/>
      </a:accent4>
      <a:accent5>
        <a:srgbClr val="457E28"/>
      </a:accent5>
      <a:accent6>
        <a:srgbClr val="66695B"/>
      </a:accent6>
      <a:hlink>
        <a:srgbClr val="619FFA"/>
      </a:hlink>
      <a:folHlink>
        <a:srgbClr val="FF3737"/>
      </a:folHlink>
    </a:clrScheme>
    <a:fontScheme name="SMU 2016">
      <a:majorFont>
        <a:latin typeface="Palatino Linotype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U Campus Template 2016.potx" id="{5BB5FD36-020D-4A45-9F7E-7A10706E850B}" vid="{D50E9D77-49AA-4337-8F05-E04A2AB071FD}"/>
    </a:ext>
  </a:extLst>
</a:theme>
</file>

<file path=ppt/theme/theme2.xml><?xml version="1.0" encoding="utf-8"?>
<a:theme xmlns:a="http://schemas.openxmlformats.org/drawingml/2006/main" name="SMUThemeJune2017">
  <a:themeElements>
    <a:clrScheme name="SMU Palette 2016">
      <a:dk1>
        <a:sysClr val="windowText" lastClr="000000"/>
      </a:dk1>
      <a:lt1>
        <a:sysClr val="window" lastClr="FFFFFF"/>
      </a:lt1>
      <a:dk2>
        <a:srgbClr val="005DA9"/>
      </a:dk2>
      <a:lt2>
        <a:srgbClr val="CDCFCE"/>
      </a:lt2>
      <a:accent1>
        <a:srgbClr val="5E84BE"/>
      </a:accent1>
      <a:accent2>
        <a:srgbClr val="B10000"/>
      </a:accent2>
      <a:accent3>
        <a:srgbClr val="E2D8B9"/>
      </a:accent3>
      <a:accent4>
        <a:srgbClr val="D49F0E"/>
      </a:accent4>
      <a:accent5>
        <a:srgbClr val="457E28"/>
      </a:accent5>
      <a:accent6>
        <a:srgbClr val="66695B"/>
      </a:accent6>
      <a:hlink>
        <a:srgbClr val="619FFA"/>
      </a:hlink>
      <a:folHlink>
        <a:srgbClr val="FF3737"/>
      </a:folHlink>
    </a:clrScheme>
    <a:fontScheme name="SMU 2016">
      <a:majorFont>
        <a:latin typeface="Palatino Linotype"/>
        <a:ea typeface=""/>
        <a:cs typeface=""/>
      </a:majorFont>
      <a:minorFont>
        <a:latin typeface="Helvetica LT Std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MUThemeJune2017" id="{6CE5CF7F-E433-47EC-B4C3-42CCD5B87159}" vid="{98A82494-0B3C-4361-A89B-532B84D7F14C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Override1.xml><?xml version="1.0" encoding="utf-8"?>
<a:themeOverride xmlns:a="http://schemas.openxmlformats.org/drawingml/2006/main">
  <a:clrScheme name="SMU Palette 2016">
    <a:dk1>
      <a:sysClr val="windowText" lastClr="000000"/>
    </a:dk1>
    <a:lt1>
      <a:sysClr val="window" lastClr="FFFFFF"/>
    </a:lt1>
    <a:dk2>
      <a:srgbClr val="005DA9"/>
    </a:dk2>
    <a:lt2>
      <a:srgbClr val="CDCFCE"/>
    </a:lt2>
    <a:accent1>
      <a:srgbClr val="5E84BE"/>
    </a:accent1>
    <a:accent2>
      <a:srgbClr val="B10000"/>
    </a:accent2>
    <a:accent3>
      <a:srgbClr val="E2D8B9"/>
    </a:accent3>
    <a:accent4>
      <a:srgbClr val="D49F0E"/>
    </a:accent4>
    <a:accent5>
      <a:srgbClr val="457E28"/>
    </a:accent5>
    <a:accent6>
      <a:srgbClr val="66695B"/>
    </a:accent6>
    <a:hlink>
      <a:srgbClr val="619FFA"/>
    </a:hlink>
    <a:folHlink>
      <a:srgbClr val="FF3737"/>
    </a:folHlink>
  </a:clrScheme>
</a:themeOverrid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5AF7EA714CC39040883754BC4B32E8BA" ma:contentTypeVersion="0" ma:contentTypeDescription="Create a new document." ma:contentTypeScope="" ma:versionID="82fca3889656e9b49c3f85370df20451">
  <xsd:schema xmlns:xsd="http://www.w3.org/2001/XMLSchema" xmlns:xs="http://www.w3.org/2001/XMLSchema" xmlns:p="http://schemas.microsoft.com/office/2006/metadata/properties" targetNamespace="http://schemas.microsoft.com/office/2006/metadata/properties" ma:root="true" ma:fieldsID="c64490b4aec6201516c3a874156f37b2">
    <xsd:element name="properties">
      <xsd:complexType>
        <xsd:sequence>
          <xsd:element name="documentManagement">
            <xsd:complexType>
              <xsd:all/>
            </xsd:complexType>
          </xsd:element>
        </xsd:sequence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7F30D25C-2B8C-4E8E-A3EA-861E33399DB6}">
  <ds:schemaRefs>
    <ds:schemaRef ds:uri="http://schemas.microsoft.com/office/2006/metadata/properties"/>
    <ds:schemaRef ds:uri="http://purl.org/dc/elements/1.1/"/>
    <ds:schemaRef ds:uri="http://purl.org/dc/dcmitype/"/>
    <ds:schemaRef ds:uri="http://purl.org/dc/terms/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www.w3.org/XML/1998/namespace"/>
  </ds:schemaRefs>
</ds:datastoreItem>
</file>

<file path=customXml/itemProps2.xml><?xml version="1.0" encoding="utf-8"?>
<ds:datastoreItem xmlns:ds="http://schemas.openxmlformats.org/officeDocument/2006/customXml" ds:itemID="{64E5588E-D5D4-4A9C-9FD2-3305314A5BF9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  <ds:schemaRef ds:uri="http://schemas.microsoft.com/office/infopath/2007/PartnerControls"/>
  </ds:schemaRefs>
</ds:datastoreItem>
</file>

<file path=customXml/itemProps3.xml><?xml version="1.0" encoding="utf-8"?>
<ds:datastoreItem xmlns:ds="http://schemas.openxmlformats.org/officeDocument/2006/customXml" ds:itemID="{09C28EF2-5F72-4F36-9FAB-E29A52179F4E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DCAlumniRoadshow_Mar2016_BradCheves (MBP)</Template>
  <TotalTime>20436</TotalTime>
  <Words>71</Words>
  <Application>Microsoft Office PowerPoint</Application>
  <PresentationFormat>On-screen Show (16:9)</PresentationFormat>
  <Paragraphs>36</Paragraphs>
  <Slides>21</Slides>
  <Notes>13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21</vt:i4>
      </vt:variant>
    </vt:vector>
  </HeadingPairs>
  <TitlesOfParts>
    <vt:vector size="28" baseType="lpstr">
      <vt:lpstr>ＭＳ Ｐゴシック</vt:lpstr>
      <vt:lpstr>Arial</vt:lpstr>
      <vt:lpstr>Calibri</vt:lpstr>
      <vt:lpstr>Helvetica LT Std</vt:lpstr>
      <vt:lpstr>Palatino Linotype</vt:lpstr>
      <vt:lpstr>3_UniversityTemplate2016</vt:lpstr>
      <vt:lpstr>SMUThemeJune2017</vt:lpstr>
      <vt:lpstr>University Template</vt:lpstr>
      <vt:lpstr>University Template</vt:lpstr>
      <vt:lpstr>University Template</vt:lpstr>
      <vt:lpstr>University Template</vt:lpstr>
      <vt:lpstr>University Template</vt:lpstr>
      <vt:lpstr>University Template</vt:lpstr>
      <vt:lpstr>University Template</vt:lpstr>
      <vt:lpstr>Title</vt:lpstr>
      <vt:lpstr>Team Members</vt:lpstr>
      <vt:lpstr>Agenda</vt:lpstr>
      <vt:lpstr>Introduction</vt:lpstr>
      <vt:lpstr>Problem Statement</vt:lpstr>
      <vt:lpstr>Design Constraints</vt:lpstr>
      <vt:lpstr>Objectives:</vt:lpstr>
      <vt:lpstr>Functional Decomposition</vt:lpstr>
      <vt:lpstr>Literature and Patent Review</vt:lpstr>
      <vt:lpstr>What We Didn’t Find</vt:lpstr>
      <vt:lpstr>Design Ideas</vt:lpstr>
      <vt:lpstr>Risk Assessment </vt:lpstr>
      <vt:lpstr>Summary</vt:lpstr>
      <vt:lpstr>Questions?</vt:lpstr>
    </vt:vector>
  </TitlesOfParts>
  <Company>Southern Methodist University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Snow, Andrew</dc:creator>
  <cp:lastModifiedBy>Williams, Sheila</cp:lastModifiedBy>
  <cp:revision>578</cp:revision>
  <cp:lastPrinted>2017-04-26T00:32:18Z</cp:lastPrinted>
  <dcterms:created xsi:type="dcterms:W3CDTF">2013-05-07T11:43:08Z</dcterms:created>
  <dcterms:modified xsi:type="dcterms:W3CDTF">2018-10-08T21:58:10Z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0x0101005AF7EA714CC39040883754BC4B32E8BA</vt:lpwstr>
  </property>
</Properties>
</file>